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68" r:id="rId2"/>
    <p:sldId id="269" r:id="rId3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Noto Sans" panose="020B0502040504020204" pitchFamily="34"/>
      <p:regular r:id="rId9"/>
      <p:bold r:id="rId10"/>
      <p:italic r:id="rId11"/>
      <p:boldItalic r:id="rId12"/>
    </p:embeddedFont>
    <p:embeddedFont>
      <p:font typeface="游ゴシック" panose="020B0400000000000000" pitchFamily="50" charset="-128"/>
      <p:regular r:id="rId13"/>
      <p:bold r:id="rId14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7709"/>
    <a:srgbClr val="C0504D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82" dt="2019-05-06T06:54:03.988"/>
    <p1510:client id="{34A642B2-D24A-49E8-B8E7-D2D53E357B0E}" v="84" dt="2019-05-06T11:59:14.3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2" autoAdjust="0"/>
    <p:restoredTop sz="91049" autoAdjust="0"/>
  </p:normalViewPr>
  <p:slideViewPr>
    <p:cSldViewPr snapToGrid="0">
      <p:cViewPr>
        <p:scale>
          <a:sx n="250" d="100"/>
          <a:sy n="250" d="100"/>
        </p:scale>
        <p:origin x="-6192" y="-3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34A642B2-D24A-49E8-B8E7-D2D53E357B0E}"/>
    <pc:docChg chg="undo custSel addSld delSld modSld sldOrd">
      <pc:chgData name="東村邦彦 / TOUMURA，KUNIHIKO" userId="aa80352f-8581-4c8d-8917-6e2824d17308" providerId="ADAL" clId="{34A642B2-D24A-49E8-B8E7-D2D53E357B0E}" dt="2019-05-06T11:59:19.655" v="219" actId="14100"/>
      <pc:docMkLst>
        <pc:docMk/>
      </pc:docMkLst>
      <pc:sldChg chg="del ord">
        <pc:chgData name="東村邦彦 / TOUMURA，KUNIHIKO" userId="aa80352f-8581-4c8d-8917-6e2824d17308" providerId="ADAL" clId="{34A642B2-D24A-49E8-B8E7-D2D53E357B0E}" dt="2019-05-06T07:47:22.465" v="148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34A642B2-D24A-49E8-B8E7-D2D53E357B0E}" dt="2019-05-06T07:47:22.485" v="149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34A642B2-D24A-49E8-B8E7-D2D53E357B0E}" dt="2019-05-06T07:47:22.513" v="150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34A642B2-D24A-49E8-B8E7-D2D53E357B0E}" dt="2019-05-06T07:47:22.528" v="151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34A642B2-D24A-49E8-B8E7-D2D53E357B0E}" dt="2019-05-06T07:47:22.544" v="152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34A642B2-D24A-49E8-B8E7-D2D53E357B0E}" dt="2019-05-06T07:47:22.544" v="153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34A642B2-D24A-49E8-B8E7-D2D53E357B0E}" dt="2019-05-06T07:47:22.559" v="154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34A642B2-D24A-49E8-B8E7-D2D53E357B0E}" dt="2019-05-06T07:47:22.559" v="155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34A642B2-D24A-49E8-B8E7-D2D53E357B0E}" dt="2019-05-06T07:47:22.586" v="156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34A642B2-D24A-49E8-B8E7-D2D53E357B0E}" dt="2019-05-06T07:47:22.606" v="157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34A642B2-D24A-49E8-B8E7-D2D53E357B0E}" dt="2019-05-06T11:59:19.655" v="219" actId="14100"/>
        <pc:sldMkLst>
          <pc:docMk/>
          <pc:sldMk cId="2783710637" sldId="268"/>
        </pc:sldMkLst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" creationId="{1E476843-BD37-4D0D-A996-E32BF448EF89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3" creationId="{F05878C3-56CA-46BC-8FD4-F4352FB86A7D}"/>
          </ac:spMkLst>
        </pc:spChg>
        <pc:spChg chg="add mod">
          <ac:chgData name="東村邦彦 / TOUMURA，KUNIHIKO" userId="aa80352f-8581-4c8d-8917-6e2824d17308" providerId="ADAL" clId="{34A642B2-D24A-49E8-B8E7-D2D53E357B0E}" dt="2019-05-06T09:31:25.470" v="169" actId="207"/>
          <ac:spMkLst>
            <pc:docMk/>
            <pc:sldMk cId="2783710637" sldId="268"/>
            <ac:spMk id="4" creationId="{B72A4C32-F097-45E0-95A6-A6683FC8E983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6" creationId="{E76263B4-D160-4E08-A589-F580B1F730F6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7" creationId="{A640DAEB-7E04-4AFE-BC7C-31335D2F5B15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8" creationId="{60B5E33B-C21F-4B5E-B1E0-E28FDA901C3D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9" creationId="{F464D398-CAA6-4989-B325-F1EA1C7A8D47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0" creationId="{B2585A38-0059-4F9A-9856-8D2EFB9BA736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1" creationId="{9EBF5B05-99F4-4048-A300-425F71A1EA68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2" creationId="{90E968CE-65FF-463C-96C8-3F6A16E38D6D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3" creationId="{D3F7F4F2-471C-463E-881E-1AD6D4DB910F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4" creationId="{BC1EF6BB-7109-42FC-B8F1-314851DA03DE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5" creationId="{821794E1-AF61-42F6-9889-A1E070C511B1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7" creationId="{3BF82DD3-40B1-49AE-83F9-0611AAD618D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8" creationId="{25519004-C07A-4B92-9107-5B8887A2DF8C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9" creationId="{F4FBD0F9-80BE-4373-BC10-AAD39359103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0" creationId="{05E79D51-4CC7-456F-B06C-DCAF6346791F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1" creationId="{6299B775-0547-4871-8DA5-6C48419E63AB}"/>
          </ac:spMkLst>
        </pc:spChg>
        <pc:spChg chg="add del mod">
          <ac:chgData name="東村邦彦 / TOUMURA，KUNIHIKO" userId="aa80352f-8581-4c8d-8917-6e2824d17308" providerId="ADAL" clId="{34A642B2-D24A-49E8-B8E7-D2D53E357B0E}" dt="2019-05-06T07:26:35.786" v="25" actId="478"/>
          <ac:spMkLst>
            <pc:docMk/>
            <pc:sldMk cId="2783710637" sldId="268"/>
            <ac:spMk id="22" creationId="{58DA1978-F676-4F9E-9464-F6B6EF991568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28.992" v="56"/>
          <ac:spMkLst>
            <pc:docMk/>
            <pc:sldMk cId="2783710637" sldId="268"/>
            <ac:spMk id="23" creationId="{E9297AEC-40D1-4FF3-833A-87FD4499A7EE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47.099" v="71" actId="478"/>
          <ac:spMkLst>
            <pc:docMk/>
            <pc:sldMk cId="2783710637" sldId="268"/>
            <ac:spMk id="24" creationId="{6C9589ED-1923-43BB-BFCB-B241974F3F39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25" creationId="{90DD80B8-A7EB-4E7B-813D-A7853452E814}"/>
          </ac:spMkLst>
        </pc:spChg>
        <pc:spChg chg="add mod ord">
          <ac:chgData name="東村邦彦 / TOUMURA，KUNIHIKO" userId="aa80352f-8581-4c8d-8917-6e2824d17308" providerId="ADAL" clId="{34A642B2-D24A-49E8-B8E7-D2D53E357B0E}" dt="2019-05-06T11:58:52.405" v="216" actId="12789"/>
          <ac:spMkLst>
            <pc:docMk/>
            <pc:sldMk cId="2783710637" sldId="268"/>
            <ac:spMk id="27" creationId="{DB22B080-A228-4262-A685-DD6C873460DD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28" creationId="{5DB60BF2-60E9-4B15-AA63-F214A321796A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29" creationId="{510DFC5C-74AE-4F25-B5A6-B498D644F9A1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0" creationId="{2095927E-D2A0-4D68-839B-85FEB8E6CE0F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1" creationId="{4A3B4F05-F5E3-44F0-809F-E3C95E614A29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2" creationId="{F223EEF8-1362-4031-B337-5CB6A4F51F98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3" creationId="{E3F2C2AA-E057-4533-B63D-BDAFBBE12525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4" creationId="{BCE4CB1E-C5D7-4946-8345-83B9FC1BD891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0" creationId="{4C7613B7-FF8A-451D-B1FF-C8B290351CEA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1" creationId="{7F660FE9-B5D8-4B0A-AE54-54A8E1F7EFD2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2" creationId="{D52B92D7-254D-4574-BF42-11A1CD37F901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4" creationId="{BFF04982-DB95-4691-8156-69CD9AAB49A4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5" creationId="{99926DBC-9044-4EB8-8CCA-9C259C6229FC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6" creationId="{46F3BB5F-9021-4B03-B09F-FDF2FE353C11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0" creationId="{B25FDB01-E8F0-444A-AD16-9FA597A98638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1" creationId="{DABB3A75-CD70-4936-AE77-65FEE36A2CB8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2" creationId="{4D5ED164-01BB-4276-BE55-D8C1E09A3E9D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3" creationId="{3569B7F8-894A-409F-ADAC-FB14025786AC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4" creationId="{01FBE25B-29BD-463A-AD86-87FB9918BA1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5" creationId="{097FDD45-DD7C-4E75-8E3D-640BE702BE8B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6" creationId="{03DA1F2B-0A55-465B-A6E9-C6B095042ABF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2" creationId="{23783A7B-BCCF-4768-9654-8C97ECF8174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3" creationId="{01F93FED-9E72-4738-A41A-CDE24702236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4" creationId="{0C50CC99-C4B3-420E-BB7A-26F6DA164B53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6" creationId="{AA6D4B06-7E0B-41F3-89E0-98706292108D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7" creationId="{DE55A97D-9FBB-44EB-B4A6-151FEF897052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8" creationId="{F2255BEA-127D-45DD-8677-63B9A0129D27}"/>
          </ac:spMkLst>
        </pc:spChg>
        <pc:spChg chg="add mod">
          <ac:chgData name="東村邦彦 / TOUMURA，KUNIHIKO" userId="aa80352f-8581-4c8d-8917-6e2824d17308" providerId="ADAL" clId="{34A642B2-D24A-49E8-B8E7-D2D53E357B0E}" dt="2019-05-06T11:58:31.381" v="214" actId="164"/>
          <ac:spMkLst>
            <pc:docMk/>
            <pc:sldMk cId="2783710637" sldId="268"/>
            <ac:spMk id="72" creationId="{50569C41-AEC1-4BD3-80DB-092A6FB12CCE}"/>
          </ac:spMkLst>
        </pc:spChg>
        <pc:spChg chg="add mod">
          <ac:chgData name="東村邦彦 / TOUMURA，KUNIHIKO" userId="aa80352f-8581-4c8d-8917-6e2824d17308" providerId="ADAL" clId="{34A642B2-D24A-49E8-B8E7-D2D53E357B0E}" dt="2019-05-06T11:58:31.381" v="214" actId="164"/>
          <ac:spMkLst>
            <pc:docMk/>
            <pc:sldMk cId="2783710637" sldId="268"/>
            <ac:spMk id="73" creationId="{62AC26F5-59BC-4B79-8027-B25FB1B5D48C}"/>
          </ac:spMkLst>
        </pc:spChg>
        <pc:spChg chg="add mod">
          <ac:chgData name="東村邦彦 / TOUMURA，KUNIHIKO" userId="aa80352f-8581-4c8d-8917-6e2824d17308" providerId="ADAL" clId="{34A642B2-D24A-49E8-B8E7-D2D53E357B0E}" dt="2019-05-06T11:58:31.381" v="214" actId="164"/>
          <ac:spMkLst>
            <pc:docMk/>
            <pc:sldMk cId="2783710637" sldId="268"/>
            <ac:spMk id="74" creationId="{4CC4DF26-23C9-409D-B520-61178555B776}"/>
          </ac:spMkLst>
        </pc:spChg>
        <pc:spChg chg="add mod">
          <ac:chgData name="東村邦彦 / TOUMURA，KUNIHIKO" userId="aa80352f-8581-4c8d-8917-6e2824d17308" providerId="ADAL" clId="{34A642B2-D24A-49E8-B8E7-D2D53E357B0E}" dt="2019-05-06T11:58:31.381" v="214" actId="164"/>
          <ac:spMkLst>
            <pc:docMk/>
            <pc:sldMk cId="2783710637" sldId="268"/>
            <ac:spMk id="75" creationId="{55F3054A-C4BB-4B08-B468-49BABC9644F6}"/>
          </ac:spMkLst>
        </pc:spChg>
        <pc:spChg chg="add mod">
          <ac:chgData name="東村邦彦 / TOUMURA，KUNIHIKO" userId="aa80352f-8581-4c8d-8917-6e2824d17308" providerId="ADAL" clId="{34A642B2-D24A-49E8-B8E7-D2D53E357B0E}" dt="2019-05-06T11:58:31.381" v="214" actId="164"/>
          <ac:spMkLst>
            <pc:docMk/>
            <pc:sldMk cId="2783710637" sldId="268"/>
            <ac:spMk id="76" creationId="{0B74B865-C15B-4FAF-8585-B23FB28E15A3}"/>
          </ac:spMkLst>
        </pc:spChg>
        <pc:spChg chg="add mod">
          <ac:chgData name="東村邦彦 / TOUMURA，KUNIHIKO" userId="aa80352f-8581-4c8d-8917-6e2824d17308" providerId="ADAL" clId="{34A642B2-D24A-49E8-B8E7-D2D53E357B0E}" dt="2019-05-06T11:58:31.381" v="214" actId="164"/>
          <ac:spMkLst>
            <pc:docMk/>
            <pc:sldMk cId="2783710637" sldId="268"/>
            <ac:spMk id="77" creationId="{D7262EC1-E779-4D03-B95D-9C933BE8DA86}"/>
          </ac:spMkLst>
        </pc:spChg>
        <pc:spChg chg="add mod topLvl">
          <ac:chgData name="東村邦彦 / TOUMURA，KUNIHIKO" userId="aa80352f-8581-4c8d-8917-6e2824d17308" providerId="ADAL" clId="{34A642B2-D24A-49E8-B8E7-D2D53E357B0E}" dt="2019-05-06T11:59:19.655" v="219" actId="14100"/>
          <ac:spMkLst>
            <pc:docMk/>
            <pc:sldMk cId="2783710637" sldId="268"/>
            <ac:spMk id="78" creationId="{ED9118F1-2FF9-40C6-8014-A2B1BBAA68E7}"/>
          </ac:spMkLst>
        </pc:spChg>
        <pc:spChg chg="mod">
          <ac:chgData name="東村邦彦 / TOUMURA，KUNIHIKO" userId="aa80352f-8581-4c8d-8917-6e2824d17308" providerId="ADAL" clId="{34A642B2-D24A-49E8-B8E7-D2D53E357B0E}" dt="2019-05-06T11:54:56.455" v="184" actId="2711"/>
          <ac:spMkLst>
            <pc:docMk/>
            <pc:sldMk cId="2783710637" sldId="268"/>
            <ac:spMk id="80" creationId="{58E31EDB-640B-4F4D-BF1A-77D45764C4E7}"/>
          </ac:spMkLst>
        </pc:spChg>
        <pc:spChg chg="mod">
          <ac:chgData name="東村邦彦 / TOUMURA，KUNIHIKO" userId="aa80352f-8581-4c8d-8917-6e2824d17308" providerId="ADAL" clId="{34A642B2-D24A-49E8-B8E7-D2D53E357B0E}" dt="2019-05-06T11:54:56.455" v="184" actId="2711"/>
          <ac:spMkLst>
            <pc:docMk/>
            <pc:sldMk cId="2783710637" sldId="268"/>
            <ac:spMk id="81" creationId="{DCE94733-9157-4C3F-9744-1DB14DDFC149}"/>
          </ac:spMkLst>
        </pc:spChg>
        <pc:spChg chg="mod">
          <ac:chgData name="東村邦彦 / TOUMURA，KUNIHIKO" userId="aa80352f-8581-4c8d-8917-6e2824d17308" providerId="ADAL" clId="{34A642B2-D24A-49E8-B8E7-D2D53E357B0E}" dt="2019-05-06T11:54:56.455" v="184" actId="2711"/>
          <ac:spMkLst>
            <pc:docMk/>
            <pc:sldMk cId="2783710637" sldId="268"/>
            <ac:spMk id="82" creationId="{5B8BCEC9-C433-4413-811A-F26CFAAC7B97}"/>
          </ac:spMkLst>
        </pc:spChg>
        <pc:spChg chg="mod">
          <ac:chgData name="東村邦彦 / TOUMURA，KUNIHIKO" userId="aa80352f-8581-4c8d-8917-6e2824d17308" providerId="ADAL" clId="{34A642B2-D24A-49E8-B8E7-D2D53E357B0E}" dt="2019-05-06T11:54:56.455" v="184" actId="2711"/>
          <ac:spMkLst>
            <pc:docMk/>
            <pc:sldMk cId="2783710637" sldId="268"/>
            <ac:spMk id="83" creationId="{CC544771-43AE-4F18-9CFD-0080E828D2C0}"/>
          </ac:spMkLst>
        </pc:spChg>
        <pc:spChg chg="add mod topLvl">
          <ac:chgData name="東村邦彦 / TOUMURA，KUNIHIKO" userId="aa80352f-8581-4c8d-8917-6e2824d17308" providerId="ADAL" clId="{34A642B2-D24A-49E8-B8E7-D2D53E357B0E}" dt="2019-05-06T11:55:37.822" v="192" actId="164"/>
          <ac:spMkLst>
            <pc:docMk/>
            <pc:sldMk cId="2783710637" sldId="268"/>
            <ac:spMk id="84" creationId="{257790A0-A23C-4D27-A585-0E80503DF7F1}"/>
          </ac:spMkLst>
        </pc:spChg>
        <pc:spChg chg="add mod topLvl">
          <ac:chgData name="東村邦彦 / TOUMURA，KUNIHIKO" userId="aa80352f-8581-4c8d-8917-6e2824d17308" providerId="ADAL" clId="{34A642B2-D24A-49E8-B8E7-D2D53E357B0E}" dt="2019-05-06T11:55:37.822" v="192" actId="164"/>
          <ac:spMkLst>
            <pc:docMk/>
            <pc:sldMk cId="2783710637" sldId="268"/>
            <ac:spMk id="85" creationId="{BC572541-FDFB-4765-B4CE-0A6C5AA79FA7}"/>
          </ac:spMkLst>
        </pc:spChg>
        <pc:spChg chg="add mod topLvl">
          <ac:chgData name="東村邦彦 / TOUMURA，KUNIHIKO" userId="aa80352f-8581-4c8d-8917-6e2824d17308" providerId="ADAL" clId="{34A642B2-D24A-49E8-B8E7-D2D53E357B0E}" dt="2019-05-06T11:55:37.822" v="192" actId="164"/>
          <ac:spMkLst>
            <pc:docMk/>
            <pc:sldMk cId="2783710637" sldId="268"/>
            <ac:spMk id="86" creationId="{A5011A96-0E83-42C2-AE70-89086F93A6F3}"/>
          </ac:spMkLst>
        </pc:spChg>
        <pc:spChg chg="add mod topLvl">
          <ac:chgData name="東村邦彦 / TOUMURA，KUNIHIKO" userId="aa80352f-8581-4c8d-8917-6e2824d17308" providerId="ADAL" clId="{34A642B2-D24A-49E8-B8E7-D2D53E357B0E}" dt="2019-05-06T11:55:37.822" v="192" actId="164"/>
          <ac:spMkLst>
            <pc:docMk/>
            <pc:sldMk cId="2783710637" sldId="268"/>
            <ac:spMk id="88" creationId="{FD9DFA57-F725-4C05-BC19-86B8D92E2CF3}"/>
          </ac:spMkLst>
        </pc:spChg>
        <pc:spChg chg="add mod ord">
          <ac:chgData name="東村邦彦 / TOUMURA，KUNIHIKO" userId="aa80352f-8581-4c8d-8917-6e2824d17308" providerId="ADAL" clId="{34A642B2-D24A-49E8-B8E7-D2D53E357B0E}" dt="2019-05-06T11:58:31.381" v="214" actId="164"/>
          <ac:spMkLst>
            <pc:docMk/>
            <pc:sldMk cId="2783710637" sldId="268"/>
            <ac:spMk id="89" creationId="{C74B977D-0E4A-42B0-A5A0-094C1BEB2244}"/>
          </ac:spMkLst>
        </pc:spChg>
        <pc:spChg chg="add mod topLvl">
          <ac:chgData name="東村邦彦 / TOUMURA，KUNIHIKO" userId="aa80352f-8581-4c8d-8917-6e2824d17308" providerId="ADAL" clId="{34A642B2-D24A-49E8-B8E7-D2D53E357B0E}" dt="2019-05-06T11:56:19.056" v="200" actId="207"/>
          <ac:spMkLst>
            <pc:docMk/>
            <pc:sldMk cId="2783710637" sldId="268"/>
            <ac:spMk id="90" creationId="{4817683F-72B6-4DF0-9A9C-0FB58769A1BA}"/>
          </ac:spMkLst>
        </pc:spChg>
        <pc:spChg chg="del mod">
          <ac:chgData name="東村邦彦 / TOUMURA，KUNIHIKO" userId="aa80352f-8581-4c8d-8917-6e2824d17308" providerId="ADAL" clId="{34A642B2-D24A-49E8-B8E7-D2D53E357B0E}" dt="2019-05-06T11:59:14.351" v="218"/>
          <ac:spMkLst>
            <pc:docMk/>
            <pc:sldMk cId="2783710637" sldId="268"/>
            <ac:spMk id="92" creationId="{5C1B8FA6-BE6F-43E4-9930-AEBA8F279407}"/>
          </ac:spMkLst>
        </pc:spChg>
        <pc:spChg chg="del mod">
          <ac:chgData name="東村邦彦 / TOUMURA，KUNIHIKO" userId="aa80352f-8581-4c8d-8917-6e2824d17308" providerId="ADAL" clId="{34A642B2-D24A-49E8-B8E7-D2D53E357B0E}" dt="2019-05-06T11:59:10.666" v="217"/>
          <ac:spMkLst>
            <pc:docMk/>
            <pc:sldMk cId="2783710637" sldId="268"/>
            <ac:spMk id="93" creationId="{BCB5C9C5-68F2-48EF-83D5-138DAF0A9C7F}"/>
          </ac:spMkLst>
        </pc:spChg>
        <pc:spChg chg="add del">
          <ac:chgData name="東村邦彦 / TOUMURA，KUNIHIKO" userId="aa80352f-8581-4c8d-8917-6e2824d17308" providerId="ADAL" clId="{34A642B2-D24A-49E8-B8E7-D2D53E357B0E}" dt="2019-05-06T11:57:03.090" v="205"/>
          <ac:spMkLst>
            <pc:docMk/>
            <pc:sldMk cId="2783710637" sldId="268"/>
            <ac:spMk id="94" creationId="{9C71B1A5-255C-4C6B-AA72-15A9BF76AA52}"/>
          </ac:spMkLst>
        </pc:spChg>
        <pc:grpChg chg="add mod">
          <ac:chgData name="東村邦彦 / TOUMURA，KUNIHIKO" userId="aa80352f-8581-4c8d-8917-6e2824d17308" providerId="ADAL" clId="{34A642B2-D24A-49E8-B8E7-D2D53E357B0E}" dt="2019-05-06T07:49:40.570" v="166" actId="12789"/>
          <ac:grpSpMkLst>
            <pc:docMk/>
            <pc:sldMk cId="2783710637" sldId="268"/>
            <ac:grpSpMk id="5" creationId="{CB900AE5-D694-4A3E-B59D-8BD6E89E1F14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5:25.986" v="190" actId="165"/>
          <ac:grpSpMkLst>
            <pc:docMk/>
            <pc:sldMk cId="2783710637" sldId="268"/>
            <ac:grpSpMk id="22" creationId="{CD172984-D8A7-4403-8C37-4E0A2D9DB550}"/>
          </ac:grpSpMkLst>
        </pc:grpChg>
        <pc:grpChg chg="add mod">
          <ac:chgData name="東村邦彦 / TOUMURA，KUNIHIKO" userId="aa80352f-8581-4c8d-8917-6e2824d17308" providerId="ADAL" clId="{34A642B2-D24A-49E8-B8E7-D2D53E357B0E}" dt="2019-05-06T11:59:14.351" v="218"/>
          <ac:grpSpMkLst>
            <pc:docMk/>
            <pc:sldMk cId="2783710637" sldId="268"/>
            <ac:grpSpMk id="23" creationId="{42F4026C-5CF3-4F90-B5AE-F8CA7A780201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3:48.791" v="171" actId="478"/>
          <ac:grpSpMkLst>
            <pc:docMk/>
            <pc:sldMk cId="2783710637" sldId="268"/>
            <ac:grpSpMk id="26" creationId="{9AE69D2A-3708-4830-8760-F8BA2C318AB0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4:33.904" v="175"/>
          <ac:grpSpMkLst>
            <pc:docMk/>
            <pc:sldMk cId="2783710637" sldId="268"/>
            <ac:grpSpMk id="35" creationId="{6713E6A3-D499-4FEA-8184-093CD00DB2DE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4:33.904" v="175"/>
          <ac:grpSpMkLst>
            <pc:docMk/>
            <pc:sldMk cId="2783710637" sldId="268"/>
            <ac:grpSpMk id="47" creationId="{68D537DA-0760-41DF-8DBF-731E3CFE131C}"/>
          </ac:grpSpMkLst>
        </pc:grpChg>
        <pc:grpChg chg="add del">
          <ac:chgData name="東村邦彦 / TOUMURA，KUNIHIKO" userId="aa80352f-8581-4c8d-8917-6e2824d17308" providerId="ADAL" clId="{34A642B2-D24A-49E8-B8E7-D2D53E357B0E}" dt="2019-05-06T11:54:37.040" v="181"/>
          <ac:grpSpMkLst>
            <pc:docMk/>
            <pc:sldMk cId="2783710637" sldId="268"/>
            <ac:grpSpMk id="57" creationId="{52482B01-ADB5-4FF8-BCA6-D0DE5593A37F}"/>
          </ac:grpSpMkLst>
        </pc:grpChg>
        <pc:grpChg chg="add del">
          <ac:chgData name="東村邦彦 / TOUMURA，KUNIHIKO" userId="aa80352f-8581-4c8d-8917-6e2824d17308" providerId="ADAL" clId="{34A642B2-D24A-49E8-B8E7-D2D53E357B0E}" dt="2019-05-06T11:54:37.040" v="181"/>
          <ac:grpSpMkLst>
            <pc:docMk/>
            <pc:sldMk cId="2783710637" sldId="268"/>
            <ac:grpSpMk id="69" creationId="{14132EAA-29B7-40F0-9507-086690FDAE3B}"/>
          </ac:grpSpMkLst>
        </pc:grpChg>
        <pc:grpChg chg="add mod ord topLvl">
          <ac:chgData name="東村邦彦 / TOUMURA，KUNIHIKO" userId="aa80352f-8581-4c8d-8917-6e2824d17308" providerId="ADAL" clId="{34A642B2-D24A-49E8-B8E7-D2D53E357B0E}" dt="2019-05-06T11:58:52.405" v="216" actId="12789"/>
          <ac:grpSpMkLst>
            <pc:docMk/>
            <pc:sldMk cId="2783710637" sldId="268"/>
            <ac:grpSpMk id="79" creationId="{A7B23F28-65B1-417B-951B-8AE96C86067E}"/>
          </ac:grpSpMkLst>
        </pc:grpChg>
        <pc:grpChg chg="add del mod topLvl">
          <ac:chgData name="東村邦彦 / TOUMURA，KUNIHIKO" userId="aa80352f-8581-4c8d-8917-6e2824d17308" providerId="ADAL" clId="{34A642B2-D24A-49E8-B8E7-D2D53E357B0E}" dt="2019-05-06T11:59:10.666" v="217"/>
          <ac:grpSpMkLst>
            <pc:docMk/>
            <pc:sldMk cId="2783710637" sldId="268"/>
            <ac:grpSpMk id="91" creationId="{6E684FA2-2B3F-44D9-BFE0-CA19FED762F6}"/>
          </ac:grpSpMkLst>
        </pc:grpChg>
        <pc:grpChg chg="add mod">
          <ac:chgData name="東村邦彦 / TOUMURA，KUNIHIKO" userId="aa80352f-8581-4c8d-8917-6e2824d17308" providerId="ADAL" clId="{34A642B2-D24A-49E8-B8E7-D2D53E357B0E}" dt="2019-05-06T11:59:14.351" v="218"/>
          <ac:grpSpMkLst>
            <pc:docMk/>
            <pc:sldMk cId="2783710637" sldId="268"/>
            <ac:grpSpMk id="95" creationId="{FD562148-CD7B-449F-B150-DCB188B34295}"/>
          </ac:grpSpMkLst>
        </pc:grpChg>
        <pc:picChg chg="add del mod">
          <ac:chgData name="東村邦彦 / TOUMURA，KUNIHIKO" userId="aa80352f-8581-4c8d-8917-6e2824d17308" providerId="ADAL" clId="{34A642B2-D24A-49E8-B8E7-D2D53E357B0E}" dt="2019-05-06T09:31:31.247" v="170" actId="478"/>
          <ac:picMkLst>
            <pc:docMk/>
            <pc:sldMk cId="2783710637" sldId="268"/>
            <ac:picMk id="22" creationId="{8609DD03-D5E7-4295-89A1-E4183B554BDB}"/>
          </ac:picMkLst>
        </pc:picChg>
        <pc:picChg chg="add del mod">
          <ac:chgData name="東村邦彦 / TOUMURA，KUNIHIKO" userId="aa80352f-8581-4c8d-8917-6e2824d17308" providerId="ADAL" clId="{34A642B2-D24A-49E8-B8E7-D2D53E357B0E}" dt="2019-05-06T11:57:15.547" v="209" actId="478"/>
          <ac:picMkLst>
            <pc:docMk/>
            <pc:sldMk cId="2783710637" sldId="268"/>
            <ac:picMk id="24" creationId="{F6677373-078B-4473-AC99-A0994EF0079D}"/>
          </ac:picMkLst>
        </pc:picChg>
        <pc:cxnChg chg="add mod">
          <ac:chgData name="東村邦彦 / TOUMURA，KUNIHIKO" userId="aa80352f-8581-4c8d-8917-6e2824d17308" providerId="ADAL" clId="{34A642B2-D24A-49E8-B8E7-D2D53E357B0E}" dt="2019-05-06T11:53:48.791" v="171" actId="478"/>
          <ac:cxnSpMkLst>
            <pc:docMk/>
            <pc:sldMk cId="2783710637" sldId="268"/>
            <ac:cxnSpMk id="16" creationId="{C6C119E3-DCAD-42AC-AD62-4080FBC2C452}"/>
          </ac:cxnSpMkLst>
        </pc:cxnChg>
        <pc:cxnChg chg="add del mod">
          <ac:chgData name="東村邦彦 / TOUMURA，KUNIHIKO" userId="aa80352f-8581-4c8d-8917-6e2824d17308" providerId="ADAL" clId="{34A642B2-D24A-49E8-B8E7-D2D53E357B0E}" dt="2019-05-06T11:54:33.904" v="175"/>
          <ac:cxnSpMkLst>
            <pc:docMk/>
            <pc:sldMk cId="2783710637" sldId="268"/>
            <ac:cxnSpMk id="43" creationId="{C785DC2A-27E5-4D62-BEC3-7E3D18479F95}"/>
          </ac:cxnSpMkLst>
        </pc:cxnChg>
        <pc:cxnChg chg="add del">
          <ac:chgData name="東村邦彦 / TOUMURA，KUNIHIKO" userId="aa80352f-8581-4c8d-8917-6e2824d17308" providerId="ADAL" clId="{34A642B2-D24A-49E8-B8E7-D2D53E357B0E}" dt="2019-05-06T11:54:37.040" v="181"/>
          <ac:cxnSpMkLst>
            <pc:docMk/>
            <pc:sldMk cId="2783710637" sldId="268"/>
            <ac:cxnSpMk id="65" creationId="{3724A8C8-F3A8-4222-8164-0307B30451FD}"/>
          </ac:cxnSpMkLst>
        </pc:cxnChg>
        <pc:cxnChg chg="add mod ord">
          <ac:chgData name="東村邦彦 / TOUMURA，KUNIHIKO" userId="aa80352f-8581-4c8d-8917-6e2824d17308" providerId="ADAL" clId="{34A642B2-D24A-49E8-B8E7-D2D53E357B0E}" dt="2019-05-06T11:58:31.381" v="214" actId="164"/>
          <ac:cxnSpMkLst>
            <pc:docMk/>
            <pc:sldMk cId="2783710637" sldId="268"/>
            <ac:cxnSpMk id="87" creationId="{3C4A42F7-3D10-440D-97C2-09F9D696A149}"/>
          </ac:cxnSpMkLst>
        </pc:cxnChg>
      </pc:sldChg>
      <pc:sldChg chg="addSp delSp modSp add modNotesTx">
        <pc:chgData name="東村邦彦 / TOUMURA，KUNIHIKO" userId="aa80352f-8581-4c8d-8917-6e2824d17308" providerId="ADAL" clId="{34A642B2-D24A-49E8-B8E7-D2D53E357B0E}" dt="2019-05-06T07:47:44.351" v="159" actId="12788"/>
        <pc:sldMkLst>
          <pc:docMk/>
          <pc:sldMk cId="3353042618" sldId="269"/>
        </pc:sldMkLst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" creationId="{D5F983F8-0400-4375-A4D0-082705141D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" creationId="{B2BF9BA4-54ED-4C7D-B2A6-EAE83661600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4" creationId="{B532971F-6914-4175-84E6-3969760C8D5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5" creationId="{C2DFB53F-08E2-4318-96C3-8017CEEC807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6" creationId="{2C074DDC-A399-427F-9A9D-C7823C6C19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7" creationId="{65F778EA-C05C-4ABE-BABD-790C7A2CA4D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8" creationId="{EC880C3E-6733-4036-A603-B1E8E0E9B28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9" creationId="{48DA33E7-54D9-45CE-ADCC-7241C3CCEBE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0" creationId="{62AC8F9A-C0CB-4243-B489-B91AEEC6F24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1" creationId="{734042F4-65C5-4304-B85E-EC5050300A7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2" creationId="{2D71ABF1-FD19-4AF4-9A42-93DC491E204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3" creationId="{2A4F0A7F-4749-4C56-BE5F-236050E8D6E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4" creationId="{7E77AE84-7882-4272-9305-262E0843A94E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5" creationId="{AA63581C-A9D2-4183-9423-AE5A78C582CB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6" creationId="{F3B2E899-65C9-49E6-8F5D-66E4D7EF651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7" creationId="{06DE355F-24D4-42AD-8FF9-F9D42F5FCE0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8" creationId="{7C3F07C6-CC18-4F25-9E97-B18AA876E5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9" creationId="{232E871B-F0E5-49E8-A6F7-5ABFEC41CC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0" creationId="{A52FB2C7-680F-4856-A3D4-7DBE449D219F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1" creationId="{98BE2BF7-A048-41FE-8F80-9476C4AA6D5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2" creationId="{F6A4C97E-999C-4862-9800-540137C48521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3" creationId="{4801278F-566D-4AD0-A399-9EF43FDD322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4" creationId="{602FEED8-ADA0-4A8F-BBD8-B0C51A85951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5" creationId="{DD72F059-E8ED-4A57-948C-7E1CEF3020D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6" creationId="{7D17FD3E-0FDB-477E-BE61-614D9507717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7" creationId="{8F30610C-C06A-4C45-AB55-69D0142A69F6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8" creationId="{0430F5F3-0249-43FE-9529-1D88FFD08F0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9" creationId="{7A43A215-633B-48DB-8DBB-59DDD7FE2AB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0" creationId="{D285EE72-F932-4C64-A997-6302875EE96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1" creationId="{FE6E8EE1-09C0-4101-ACFB-3B900845A9D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2" creationId="{6AE3298D-EF98-489C-AE75-CAB34BE7A9F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3" creationId="{E26D71D3-F74A-42A5-A142-DCA3A1F1B1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4" creationId="{558637F5-CF3A-4763-8689-3674E94A7FA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5" creationId="{CF14585B-A9BA-409C-8D03-D36E64785A3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6" creationId="{1B95E08C-905A-4C2C-8916-62333C8E780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7" creationId="{C55ABD27-DAD8-4F05-9E33-949194626B7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8" creationId="{07CDBCF0-9AD5-41AF-B496-AA59B7AC54C8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9" creationId="{F287E07D-E425-43AF-B5B5-73BFC4E368E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0" creationId="{4A8CE579-F82A-45E9-B4C8-170987671E7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1" creationId="{06F62398-3161-4CBB-A469-955F48ACDFB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2" creationId="{9E5EED16-E240-4B09-A48F-AED906B7D5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3" creationId="{6E2EA7F3-C646-447E-98C2-0AAE96D5A1B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4" creationId="{78D98ADB-7545-43F0-9E0F-4697DC0214D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5" creationId="{02E5EB1D-6B17-42A1-BF06-47FA0575816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6" creationId="{5ED1E82E-B60E-441D-9D00-7DDBA051897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7" creationId="{ECC04F5F-3A51-418B-9BE4-6C7EBE1C378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8" creationId="{6A27B10B-9C40-448C-B839-A866427131A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9" creationId="{15788BB2-E8FE-424F-AE82-016D95E3369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0" creationId="{EC25B9F9-8591-42CC-97EA-F19837DA57D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1" creationId="{B97297B4-825A-45AC-B6EA-A4361B5E6C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2" creationId="{1226507D-D481-4894-AD9B-61D66AD8801D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3" creationId="{4A4AA28A-64A8-4861-A93C-7EAA2205AE3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4" creationId="{AEFF748B-DB96-4779-81C6-3119B28477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5" creationId="{1CD4C4A5-5FFA-41B4-9004-7C33E1E1443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6" creationId="{B75D067D-667D-4E43-A845-2FA9C047DA0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7" creationId="{02357494-05B3-4ECB-AB5A-B8892DFF894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8" creationId="{749EC9DE-934D-4F96-A942-899A5348A65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9" creationId="{B5155CA0-A017-4559-B80D-22F3DA45A6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0" creationId="{06C36822-BBC9-4534-B186-1680922C85C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1" creationId="{CAF68615-8756-4BE6-A902-EF42A2C5625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2" creationId="{78FCD450-152B-4832-A5A1-74924EEFD08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3" creationId="{AC3163F1-0118-49C8-93EA-5EBA68E91C0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4" creationId="{6251F9F9-EE56-4EE4-A645-CE7CF54DFDC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5" creationId="{26C4E9D9-1874-4C03-8CC4-DD8BA7059FD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6" creationId="{3EA72E59-25BC-44F3-B92C-8798D55068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7" creationId="{628F8811-8CCE-4361-A8A4-4E9D53A6CEB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8" creationId="{FB5EB1D3-66B3-4A72-9009-AE738491186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9" creationId="{BCC2EB01-28B1-4AB0-A889-EFBF275B3194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0" creationId="{266DE94D-5738-4B08-AEDD-5611334805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1" creationId="{ABB98A63-3C36-43D8-9F40-B55F2176EA7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2" creationId="{CD0BD329-24B1-49E4-8409-C15D69E1788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3" creationId="{EB12D325-8C9E-45A0-94B3-8131BAB0024D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4" creationId="{C4FDBD3F-A697-4FD8-9A39-592B7F8B664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5" creationId="{D380EFC7-52BF-465C-8A38-24F4FC03100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6" creationId="{BBF4236B-B2E4-41D6-A499-CA38578ABCE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7" creationId="{500D186A-8B54-42EC-A977-5EC34F3557D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8" creationId="{94AC509D-93B6-46A4-A80A-EDC9B00DFEF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9" creationId="{C0868CA6-56D5-4A7B-B9BD-54D49D57E7C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0" creationId="{E89DE93C-8A74-4330-A098-E24193A0409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1" creationId="{1DCA8E2D-34DB-4BF4-AE27-8728761523D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2" creationId="{11A6EEF5-CD0A-4058-AEF5-BEA664ECFA2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3" creationId="{C39B1AE3-4213-40AA-9DA7-0930BDDECFB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4" creationId="{AE1CFCB1-CD76-4610-9248-17A51C2ECD1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5" creationId="{BBB15F26-8051-4C04-B86D-EE07C6818D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6" creationId="{DB60065F-7888-4538-B065-F52918C3D4F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7" creationId="{8163DFC9-7857-4E23-84DA-2495467FC9B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8" creationId="{DCFEBB41-DDDC-4883-8C79-79284FAD443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89" creationId="{CF8CCB24-D024-4392-A571-F9F5F670EBA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0" creationId="{8491EA4E-9129-47CC-8131-1EE499FAA06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1" creationId="{45D3E03A-97BD-43F4-843A-EF18BAA582D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2" creationId="{F226231D-7B43-4D44-AF82-E1B9BA3E387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3" creationId="{4FA455CA-C7AE-4AEC-B5DB-9FEFFFFFB55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4" creationId="{B4FDC995-A901-4243-89BF-16FF255F8292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5" creationId="{09E3D828-8270-488C-95A5-39F070CAEFA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6" creationId="{6CBF9C31-DDD8-4F1F-A101-C1F8D7EBD5E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7" creationId="{FCA9EA01-59FD-4008-A0ED-C853963BEDF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8" creationId="{7F4D1874-767D-469D-AAB8-618914DA2EA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9" creationId="{CF318ADF-FF95-4F2A-9EE3-97C80D1A9F3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0" creationId="{4E583702-BE1D-4C50-A6EC-44C84A3E36C1}"/>
          </ac:spMkLst>
        </pc:spChg>
        <pc:spChg chg="add mod">
          <ac:chgData name="東村邦彦 / TOUMURA，KUNIHIKO" userId="aa80352f-8581-4c8d-8917-6e2824d17308" providerId="ADAL" clId="{34A642B2-D24A-49E8-B8E7-D2D53E357B0E}" dt="2019-05-06T07:45:52.939" v="146" actId="20577"/>
          <ac:spMkLst>
            <pc:docMk/>
            <pc:sldMk cId="3353042618" sldId="269"/>
            <ac:spMk id="101" creationId="{2FC7244C-94C8-40AD-BEA3-42DA4F350C3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2" creationId="{6DECFCF6-8698-44B7-B15B-194BB386CDA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3" creationId="{EE5001A4-60AD-4697-90D4-05245623450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4" creationId="{6A6A099B-9613-4512-9655-9B842F57A2E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5" creationId="{24018C2D-D761-4FA6-B687-9D32DA7442B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6" creationId="{2EBE0169-73EB-4203-8AC9-DA6801DC6E5F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7" creationId="{C68B254A-2476-4977-88C0-73A7A2D19F2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8" creationId="{EA0AFA49-EB31-4664-85A7-C7BA3F7E74BE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9" creationId="{25BD01A6-72C8-4396-8FC7-FC7B5AE2547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0" creationId="{A5275526-0317-49FC-A331-B9AD991D4D2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1" creationId="{71A22ECC-0C42-4CA6-86D1-FF34865AF89C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2" creationId="{7B64FDCB-F963-444A-84F8-78C5D5136211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3" creationId="{D1B48C68-0E90-46EF-89BD-ED8153CC24B9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4" creationId="{B5648E74-5004-4A45-A873-3F809BD9ED3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5" creationId="{28972E76-D7B7-432E-9AB8-7A164BBCD37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6" creationId="{7DA1177A-61D7-4280-81B1-D8DDA82B1AFE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7" creationId="{9ABF63EB-8C2B-4479-ACEC-62E333CC4145}"/>
          </ac:spMkLst>
        </pc:spChg>
        <pc:spChg chg="add mod ord">
          <ac:chgData name="東村邦彦 / TOUMURA，KUNIHIKO" userId="aa80352f-8581-4c8d-8917-6e2824d17308" providerId="ADAL" clId="{34A642B2-D24A-49E8-B8E7-D2D53E357B0E}" dt="2019-05-06T07:47:44.351" v="159" actId="12788"/>
          <ac:spMkLst>
            <pc:docMk/>
            <pc:sldMk cId="3353042618" sldId="269"/>
            <ac:spMk id="119" creationId="{19FAF947-6337-4403-830A-BDA851F49CC3}"/>
          </ac:spMkLst>
        </pc:spChg>
        <pc:grpChg chg="add mod">
          <ac:chgData name="東村邦彦 / TOUMURA，KUNIHIKO" userId="aa80352f-8581-4c8d-8917-6e2824d17308" providerId="ADAL" clId="{34A642B2-D24A-49E8-B8E7-D2D53E357B0E}" dt="2019-05-06T07:47:44.351" v="159" actId="12788"/>
          <ac:grpSpMkLst>
            <pc:docMk/>
            <pc:sldMk cId="3353042618" sldId="269"/>
            <ac:grpSpMk id="118" creationId="{83A4C8DA-EC6C-441C-BBC3-31A7EAC993E4}"/>
          </ac:grpSpMkLst>
        </pc:grpChg>
      </pc:sldChg>
      <pc:sldChg chg="add del">
        <pc:chgData name="東村邦彦 / TOUMURA，KUNIHIKO" userId="aa80352f-8581-4c8d-8917-6e2824d17308" providerId="ADAL" clId="{34A642B2-D24A-49E8-B8E7-D2D53E357B0E}" dt="2019-05-06T07:47:22.465" v="147" actId="2696"/>
        <pc:sldMkLst>
          <pc:docMk/>
          <pc:sldMk cId="2476817379" sldId="270"/>
        </pc:sldMkLst>
      </pc:sldChg>
    </pc:docChg>
  </pc:docChgLst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6:57:00.450" v="437" actId="2711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1:01.349" v="430" actId="2085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1:01.349" v="430" actId="208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46.879" v="85" actId="14861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6:21:41.854" v="76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25 Relationship of WoT Building Blocks to the Architectural Aspects of a Thing.</a:t>
            </a:r>
            <a:br>
              <a:rPr lang="en-US" altLang="ja-JP" dirty="0"/>
            </a:br>
            <a:r>
              <a:rPr lang="en-US" altLang="ja-JP" dirty="0"/>
              <a:t>/images/</a:t>
            </a:r>
            <a:r>
              <a:rPr lang="en-US" altLang="ja-JP" dirty="0" err="1"/>
              <a:t>bblocks</a:t>
            </a:r>
            <a:r>
              <a:rPr lang="en-US" altLang="ja-JP" dirty="0"/>
              <a:t>/abstract.png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3810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26 From Binding Templates to Protocol Bindings</a:t>
            </a:r>
            <a:br>
              <a:rPr lang="en-US" altLang="ja-JP" dirty="0"/>
            </a:br>
            <a:r>
              <a:rPr lang="en-US" altLang="ja-JP" dirty="0"/>
              <a:t>images/</a:t>
            </a:r>
            <a:r>
              <a:rPr lang="en-US" altLang="ja-JP" dirty="0" err="1"/>
              <a:t>bblocks</a:t>
            </a:r>
            <a:r>
              <a:rPr lang="en-US" altLang="ja-JP" dirty="0"/>
              <a:t>/binding-templates.png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271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DB22B080-A228-4262-A685-DD6C873460DD}"/>
              </a:ext>
            </a:extLst>
          </p:cNvPr>
          <p:cNvSpPr/>
          <p:nvPr/>
        </p:nvSpPr>
        <p:spPr>
          <a:xfrm>
            <a:off x="0" y="973394"/>
            <a:ext cx="12192000" cy="4911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95" name="グループ化 94">
            <a:extLst>
              <a:ext uri="{FF2B5EF4-FFF2-40B4-BE49-F238E27FC236}">
                <a16:creationId xmlns:a16="http://schemas.microsoft.com/office/drawing/2014/main" id="{FD562148-CD7B-449F-B150-DCB188B34295}"/>
              </a:ext>
            </a:extLst>
          </p:cNvPr>
          <p:cNvGrpSpPr/>
          <p:nvPr/>
        </p:nvGrpSpPr>
        <p:grpSpPr>
          <a:xfrm>
            <a:off x="1548442" y="1278820"/>
            <a:ext cx="9095116" cy="4300361"/>
            <a:chOff x="1306286" y="1273040"/>
            <a:chExt cx="9095116" cy="4300361"/>
          </a:xfrm>
        </p:grpSpPr>
        <p:sp>
          <p:nvSpPr>
            <p:cNvPr id="72" name="Down Arrow 40">
              <a:extLst>
                <a:ext uri="{FF2B5EF4-FFF2-40B4-BE49-F238E27FC236}">
                  <a16:creationId xmlns:a16="http://schemas.microsoft.com/office/drawing/2014/main" id="{50569C41-AEC1-4BD3-80DB-092A6FB12CCE}"/>
                </a:ext>
              </a:extLst>
            </p:cNvPr>
            <p:cNvSpPr/>
            <p:nvPr/>
          </p:nvSpPr>
          <p:spPr>
            <a:xfrm rot="5400000">
              <a:off x="4800051" y="2520334"/>
              <a:ext cx="605882" cy="37168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3" name="角丸四角形 6">
              <a:extLst>
                <a:ext uri="{FF2B5EF4-FFF2-40B4-BE49-F238E27FC236}">
                  <a16:creationId xmlns:a16="http://schemas.microsoft.com/office/drawing/2014/main" id="{62AC26F5-59BC-4B79-8027-B25FB1B5D48C}"/>
                </a:ext>
              </a:extLst>
            </p:cNvPr>
            <p:cNvSpPr/>
            <p:nvPr/>
          </p:nvSpPr>
          <p:spPr bwMode="auto">
            <a:xfrm>
              <a:off x="5288834" y="1273040"/>
              <a:ext cx="5112568" cy="3480799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74" name="角丸四角形 21">
              <a:extLst>
                <a:ext uri="{FF2B5EF4-FFF2-40B4-BE49-F238E27FC236}">
                  <a16:creationId xmlns:a16="http://schemas.microsoft.com/office/drawing/2014/main" id="{4CC4DF26-23C9-409D-B520-61178555B776}"/>
                </a:ext>
              </a:extLst>
            </p:cNvPr>
            <p:cNvSpPr/>
            <p:nvPr/>
          </p:nvSpPr>
          <p:spPr bwMode="auto">
            <a:xfrm>
              <a:off x="5432850" y="1801805"/>
              <a:ext cx="4824536" cy="574727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75" name="角丸四角形 21">
              <a:extLst>
                <a:ext uri="{FF2B5EF4-FFF2-40B4-BE49-F238E27FC236}">
                  <a16:creationId xmlns:a16="http://schemas.microsoft.com/office/drawing/2014/main" id="{55F3054A-C4BB-4B08-B468-49BABC9644F6}"/>
                </a:ext>
              </a:extLst>
            </p:cNvPr>
            <p:cNvSpPr/>
            <p:nvPr/>
          </p:nvSpPr>
          <p:spPr bwMode="auto">
            <a:xfrm>
              <a:off x="5432850" y="4005341"/>
              <a:ext cx="482453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76" name="角丸四角形 21">
              <a:extLst>
                <a:ext uri="{FF2B5EF4-FFF2-40B4-BE49-F238E27FC236}">
                  <a16:creationId xmlns:a16="http://schemas.microsoft.com/office/drawing/2014/main" id="{0B74B865-C15B-4FAF-8585-B23FB28E15A3}"/>
                </a:ext>
              </a:extLst>
            </p:cNvPr>
            <p:cNvSpPr/>
            <p:nvPr/>
          </p:nvSpPr>
          <p:spPr bwMode="auto">
            <a:xfrm>
              <a:off x="5402256" y="3270829"/>
              <a:ext cx="4824534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77" name="角丸四角形 21">
              <a:extLst>
                <a:ext uri="{FF2B5EF4-FFF2-40B4-BE49-F238E27FC236}">
                  <a16:creationId xmlns:a16="http://schemas.microsoft.com/office/drawing/2014/main" id="{D7262EC1-E779-4D03-B95D-9C933BE8DA86}"/>
                </a:ext>
              </a:extLst>
            </p:cNvPr>
            <p:cNvSpPr/>
            <p:nvPr/>
          </p:nvSpPr>
          <p:spPr bwMode="auto">
            <a:xfrm>
              <a:off x="5402256" y="2536317"/>
              <a:ext cx="4824534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Scripting API</a:t>
              </a:r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42F4026C-5CF3-4F90-B5AE-F8CA7A780201}"/>
                </a:ext>
              </a:extLst>
            </p:cNvPr>
            <p:cNvGrpSpPr/>
            <p:nvPr/>
          </p:nvGrpSpPr>
          <p:grpSpPr>
            <a:xfrm>
              <a:off x="1306286" y="1273040"/>
              <a:ext cx="3616687" cy="2866271"/>
              <a:chOff x="1754621" y="1273040"/>
              <a:chExt cx="3168352" cy="2866271"/>
            </a:xfrm>
          </p:grpSpPr>
          <p:sp>
            <p:nvSpPr>
              <p:cNvPr id="78" name="角丸四角形 21">
                <a:extLst>
                  <a:ext uri="{FF2B5EF4-FFF2-40B4-BE49-F238E27FC236}">
                    <a16:creationId xmlns:a16="http://schemas.microsoft.com/office/drawing/2014/main" id="{ED9118F1-2FF9-40C6-8014-A2B1BBAA68E7}"/>
                  </a:ext>
                </a:extLst>
              </p:cNvPr>
              <p:cNvSpPr/>
              <p:nvPr/>
            </p:nvSpPr>
            <p:spPr bwMode="auto">
              <a:xfrm>
                <a:off x="1754621" y="1273040"/>
                <a:ext cx="3168352" cy="2866271"/>
              </a:xfrm>
              <a:prstGeom prst="foldedCorner">
                <a:avLst>
                  <a:gd name="adj" fmla="val 12351"/>
                </a:avLst>
              </a:prstGeom>
              <a:solidFill>
                <a:srgbClr val="E57709"/>
              </a:solidFill>
              <a:ln w="76200" cap="flat" cmpd="sng" algn="ctr">
                <a:solidFill>
                  <a:sysClr val="windowText" lastClr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</a:t>
                </a:r>
                <a:r>
                  <a:rPr kumimoji="0" lang="en-US" altLang="ja-JP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 Thing Description</a:t>
                </a:r>
                <a:endParaRPr kumimoji="0" lang="en-US" altLang="ja-JP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84" name="角丸四角形 21">
                <a:extLst>
                  <a:ext uri="{FF2B5EF4-FFF2-40B4-BE49-F238E27FC236}">
                    <a16:creationId xmlns:a16="http://schemas.microsoft.com/office/drawing/2014/main" id="{257790A0-A23C-4D27-A585-0E80503DF7F1}"/>
                  </a:ext>
                </a:extLst>
              </p:cNvPr>
              <p:cNvSpPr/>
              <p:nvPr/>
            </p:nvSpPr>
            <p:spPr bwMode="auto">
              <a:xfrm>
                <a:off x="1845504" y="3150395"/>
                <a:ext cx="2924009" cy="367631"/>
              </a:xfrm>
              <a:prstGeom prst="roundRect">
                <a:avLst>
                  <a:gd name="adj" fmla="val 22715"/>
                </a:avLst>
              </a:prstGeom>
              <a:solidFill>
                <a:srgbClr val="FFFF0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Public Security Configuration</a:t>
                </a:r>
              </a:p>
            </p:txBody>
          </p:sp>
          <p:sp>
            <p:nvSpPr>
              <p:cNvPr id="85" name="角丸四角形 21">
                <a:extLst>
                  <a:ext uri="{FF2B5EF4-FFF2-40B4-BE49-F238E27FC236}">
                    <a16:creationId xmlns:a16="http://schemas.microsoft.com/office/drawing/2014/main" id="{BC572541-FDFB-4765-B4CE-0A6C5AA79FA7}"/>
                  </a:ext>
                </a:extLst>
              </p:cNvPr>
              <p:cNvSpPr/>
              <p:nvPr/>
            </p:nvSpPr>
            <p:spPr bwMode="auto">
              <a:xfrm>
                <a:off x="1845504" y="2314356"/>
                <a:ext cx="2918144" cy="357098"/>
              </a:xfrm>
              <a:prstGeom prst="roundRect">
                <a:avLst>
                  <a:gd name="adj" fmla="val 25084"/>
                </a:avLst>
              </a:prstGeom>
              <a:solidFill>
                <a:srgbClr val="4A7B7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Interaction Affordances</a:t>
                </a:r>
              </a:p>
            </p:txBody>
          </p:sp>
          <p:sp>
            <p:nvSpPr>
              <p:cNvPr id="86" name="角丸四角形 21">
                <a:extLst>
                  <a:ext uri="{FF2B5EF4-FFF2-40B4-BE49-F238E27FC236}">
                    <a16:creationId xmlns:a16="http://schemas.microsoft.com/office/drawing/2014/main" id="{A5011A96-0E83-42C2-AE70-89086F93A6F3}"/>
                  </a:ext>
                </a:extLst>
              </p:cNvPr>
              <p:cNvSpPr/>
              <p:nvPr/>
            </p:nvSpPr>
            <p:spPr bwMode="auto">
              <a:xfrm>
                <a:off x="1848215" y="1902005"/>
                <a:ext cx="2918144" cy="357098"/>
              </a:xfrm>
              <a:prstGeom prst="roundRect">
                <a:avLst>
                  <a:gd name="adj" fmla="val 25084"/>
                </a:avLst>
              </a:prstGeom>
              <a:solidFill>
                <a:sysClr val="windowText" lastClr="000000">
                  <a:lumMod val="50000"/>
                  <a:lumOff val="50000"/>
                </a:sysClr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General Metadata</a:t>
                </a:r>
              </a:p>
            </p:txBody>
          </p:sp>
          <p:sp>
            <p:nvSpPr>
              <p:cNvPr id="88" name="角丸四角形 21">
                <a:extLst>
                  <a:ext uri="{FF2B5EF4-FFF2-40B4-BE49-F238E27FC236}">
                    <a16:creationId xmlns:a16="http://schemas.microsoft.com/office/drawing/2014/main" id="{FD9DFA57-F725-4C05-BC19-86B8D92E2CF3}"/>
                  </a:ext>
                </a:extLst>
              </p:cNvPr>
              <p:cNvSpPr/>
              <p:nvPr/>
            </p:nvSpPr>
            <p:spPr bwMode="auto">
              <a:xfrm>
                <a:off x="1839638" y="2720208"/>
                <a:ext cx="292401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C0504D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Data Schema</a:t>
                </a:r>
              </a:p>
            </p:txBody>
          </p:sp>
          <p:sp>
            <p:nvSpPr>
              <p:cNvPr id="90" name="角丸四角形 21">
                <a:extLst>
                  <a:ext uri="{FF2B5EF4-FFF2-40B4-BE49-F238E27FC236}">
                    <a16:creationId xmlns:a16="http://schemas.microsoft.com/office/drawing/2014/main" id="{4817683F-72B6-4DF0-9A9C-0FB58769A1BA}"/>
                  </a:ext>
                </a:extLst>
              </p:cNvPr>
              <p:cNvSpPr/>
              <p:nvPr/>
            </p:nvSpPr>
            <p:spPr bwMode="auto">
              <a:xfrm>
                <a:off x="1849921" y="3580140"/>
                <a:ext cx="292401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00B05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Protocol Binding(s)</a:t>
                </a:r>
              </a:p>
            </p:txBody>
          </p:sp>
        </p:grpSp>
        <p:grpSp>
          <p:nvGrpSpPr>
            <p:cNvPr id="79" name="Group 29">
              <a:extLst>
                <a:ext uri="{FF2B5EF4-FFF2-40B4-BE49-F238E27FC236}">
                  <a16:creationId xmlns:a16="http://schemas.microsoft.com/office/drawing/2014/main" id="{A7B23F28-65B1-417B-951B-8AE96C86067E}"/>
                </a:ext>
              </a:extLst>
            </p:cNvPr>
            <p:cNvGrpSpPr/>
            <p:nvPr/>
          </p:nvGrpSpPr>
          <p:grpSpPr>
            <a:xfrm>
              <a:off x="1410029" y="1366727"/>
              <a:ext cx="413417" cy="426971"/>
              <a:chOff x="1789088" y="2720452"/>
              <a:chExt cx="413417" cy="426971"/>
            </a:xfrm>
          </p:grpSpPr>
          <p:sp>
            <p:nvSpPr>
              <p:cNvPr id="80" name="Isosceles Triangle 29">
                <a:extLst>
                  <a:ext uri="{FF2B5EF4-FFF2-40B4-BE49-F238E27FC236}">
                    <a16:creationId xmlns:a16="http://schemas.microsoft.com/office/drawing/2014/main" id="{58E31EDB-640B-4F4D-BF1A-77D45764C4E7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81" name="Oval 30">
                <a:extLst>
                  <a:ext uri="{FF2B5EF4-FFF2-40B4-BE49-F238E27FC236}">
                    <a16:creationId xmlns:a16="http://schemas.microsoft.com/office/drawing/2014/main" id="{DCE94733-9157-4C3F-9744-1DB14DDFC149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82" name="Oval 31">
                <a:extLst>
                  <a:ext uri="{FF2B5EF4-FFF2-40B4-BE49-F238E27FC236}">
                    <a16:creationId xmlns:a16="http://schemas.microsoft.com/office/drawing/2014/main" id="{5B8BCEC9-C433-4413-811A-F26CFAAC7B97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83" name="Oval 32">
                <a:extLst>
                  <a:ext uri="{FF2B5EF4-FFF2-40B4-BE49-F238E27FC236}">
                    <a16:creationId xmlns:a16="http://schemas.microsoft.com/office/drawing/2014/main" id="{CC544771-43AE-4F18-9CFD-0080E828D2C0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cxnSp>
          <p:nvCxnSpPr>
            <p:cNvPr id="87" name="Gerade Verbindung mit Pfeil 41">
              <a:extLst>
                <a:ext uri="{FF2B5EF4-FFF2-40B4-BE49-F238E27FC236}">
                  <a16:creationId xmlns:a16="http://schemas.microsoft.com/office/drawing/2014/main" id="{3C4A42F7-3D10-440D-97C2-09F9D696A1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2976" y="3947771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89" name="角丸四角形 21">
              <a:extLst>
                <a:ext uri="{FF2B5EF4-FFF2-40B4-BE49-F238E27FC236}">
                  <a16:creationId xmlns:a16="http://schemas.microsoft.com/office/drawing/2014/main" id="{C74B977D-0E4A-42B0-A5A0-094C1BEB2244}"/>
                </a:ext>
              </a:extLst>
            </p:cNvPr>
            <p:cNvSpPr/>
            <p:nvPr/>
          </p:nvSpPr>
          <p:spPr bwMode="auto">
            <a:xfrm>
              <a:off x="2465338" y="4385682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3710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19FAF947-6337-4403-830A-BDA851F49CC3}"/>
              </a:ext>
            </a:extLst>
          </p:cNvPr>
          <p:cNvSpPr/>
          <p:nvPr/>
        </p:nvSpPr>
        <p:spPr>
          <a:xfrm>
            <a:off x="0" y="685800"/>
            <a:ext cx="121920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118" name="グループ化 117">
            <a:extLst>
              <a:ext uri="{FF2B5EF4-FFF2-40B4-BE49-F238E27FC236}">
                <a16:creationId xmlns:a16="http://schemas.microsoft.com/office/drawing/2014/main" id="{83A4C8DA-EC6C-441C-BBC3-31A7EAC993E4}"/>
              </a:ext>
            </a:extLst>
          </p:cNvPr>
          <p:cNvGrpSpPr/>
          <p:nvPr/>
        </p:nvGrpSpPr>
        <p:grpSpPr>
          <a:xfrm>
            <a:off x="967405" y="946970"/>
            <a:ext cx="10257190" cy="4964061"/>
            <a:chOff x="179511" y="988740"/>
            <a:chExt cx="8885801" cy="4300365"/>
          </a:xfrm>
        </p:grpSpPr>
        <p:sp>
          <p:nvSpPr>
            <p:cNvPr id="89" name="Down Arrow 40">
              <a:extLst>
                <a:ext uri="{FF2B5EF4-FFF2-40B4-BE49-F238E27FC236}">
                  <a16:creationId xmlns:a16="http://schemas.microsoft.com/office/drawing/2014/main" id="{CF8CCB24-D024-4392-A571-F9F5F670EBA8}"/>
                </a:ext>
              </a:extLst>
            </p:cNvPr>
            <p:cNvSpPr/>
            <p:nvPr/>
          </p:nvSpPr>
          <p:spPr>
            <a:xfrm rot="10800000" flipV="1">
              <a:off x="827584" y="3356992"/>
              <a:ext cx="6056256" cy="694529"/>
            </a:xfrm>
            <a:prstGeom prst="downArrow">
              <a:avLst>
                <a:gd name="adj1" fmla="val 76033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0" name="Down Arrow 40">
              <a:extLst>
                <a:ext uri="{FF2B5EF4-FFF2-40B4-BE49-F238E27FC236}">
                  <a16:creationId xmlns:a16="http://schemas.microsoft.com/office/drawing/2014/main" id="{8491EA4E-9129-47CC-8131-1EE499FAA064}"/>
                </a:ext>
              </a:extLst>
            </p:cNvPr>
            <p:cNvSpPr/>
            <p:nvPr/>
          </p:nvSpPr>
          <p:spPr>
            <a:xfrm rot="10800000" flipV="1">
              <a:off x="535823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1" name="Down Arrow 40">
              <a:extLst>
                <a:ext uri="{FF2B5EF4-FFF2-40B4-BE49-F238E27FC236}">
                  <a16:creationId xmlns:a16="http://schemas.microsoft.com/office/drawing/2014/main" id="{45D3E03A-97BD-43F4-843A-EF18BAA582D8}"/>
                </a:ext>
              </a:extLst>
            </p:cNvPr>
            <p:cNvSpPr/>
            <p:nvPr/>
          </p:nvSpPr>
          <p:spPr>
            <a:xfrm rot="10800000" flipV="1">
              <a:off x="1774361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2" name="Down Arrow 40">
              <a:extLst>
                <a:ext uri="{FF2B5EF4-FFF2-40B4-BE49-F238E27FC236}">
                  <a16:creationId xmlns:a16="http://schemas.microsoft.com/office/drawing/2014/main" id="{F226231D-7B43-4D44-AF82-E1B9BA3E387D}"/>
                </a:ext>
              </a:extLst>
            </p:cNvPr>
            <p:cNvSpPr/>
            <p:nvPr/>
          </p:nvSpPr>
          <p:spPr>
            <a:xfrm rot="10800000" flipV="1">
              <a:off x="3012899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3" name="Down Arrow 40">
              <a:extLst>
                <a:ext uri="{FF2B5EF4-FFF2-40B4-BE49-F238E27FC236}">
                  <a16:creationId xmlns:a16="http://schemas.microsoft.com/office/drawing/2014/main" id="{4FA455CA-C7AE-4AEC-B5DB-9FEFFFFFB553}"/>
                </a:ext>
              </a:extLst>
            </p:cNvPr>
            <p:cNvSpPr/>
            <p:nvPr/>
          </p:nvSpPr>
          <p:spPr>
            <a:xfrm rot="10800000" flipV="1">
              <a:off x="4251437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4" name="Down Arrow 40">
              <a:extLst>
                <a:ext uri="{FF2B5EF4-FFF2-40B4-BE49-F238E27FC236}">
                  <a16:creationId xmlns:a16="http://schemas.microsoft.com/office/drawing/2014/main" id="{B4FDC995-A901-4243-89BF-16FF255F8292}"/>
                </a:ext>
              </a:extLst>
            </p:cNvPr>
            <p:cNvSpPr/>
            <p:nvPr/>
          </p:nvSpPr>
          <p:spPr>
            <a:xfrm rot="10800000" flipV="1">
              <a:off x="5489974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5" name="Down Arrow 40">
              <a:extLst>
                <a:ext uri="{FF2B5EF4-FFF2-40B4-BE49-F238E27FC236}">
                  <a16:creationId xmlns:a16="http://schemas.microsoft.com/office/drawing/2014/main" id="{09E3D828-8270-488C-95A5-39F070CAEFA5}"/>
                </a:ext>
              </a:extLst>
            </p:cNvPr>
            <p:cNvSpPr/>
            <p:nvPr/>
          </p:nvSpPr>
          <p:spPr>
            <a:xfrm rot="10800000" flipV="1">
              <a:off x="6728511" y="2034561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6" name="角丸四角形 21">
              <a:extLst>
                <a:ext uri="{FF2B5EF4-FFF2-40B4-BE49-F238E27FC236}">
                  <a16:creationId xmlns:a16="http://schemas.microsoft.com/office/drawing/2014/main" id="{6CBF9C31-DDD8-4F1F-A101-C1F8D7EBD5E3}"/>
                </a:ext>
              </a:extLst>
            </p:cNvPr>
            <p:cNvSpPr/>
            <p:nvPr/>
          </p:nvSpPr>
          <p:spPr bwMode="auto">
            <a:xfrm>
              <a:off x="179512" y="2564904"/>
              <a:ext cx="7344816" cy="1160292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 Description</a:t>
              </a:r>
              <a:endParaRPr kumimoji="0" lang="en-US" altLang="ja-JP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“IoT Platform” × “Media Type” × “Transfer Protocol” × “</a:t>
              </a:r>
              <a:r>
                <a:rPr kumimoji="0" lang="en-US" sz="16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Subprotocol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” × “Security”</a:t>
              </a:r>
            </a:p>
          </p:txBody>
        </p:sp>
        <p:sp>
          <p:nvSpPr>
            <p:cNvPr id="97" name="角丸四角形 21">
              <a:extLst>
                <a:ext uri="{FF2B5EF4-FFF2-40B4-BE49-F238E27FC236}">
                  <a16:creationId xmlns:a16="http://schemas.microsoft.com/office/drawing/2014/main" id="{FCA9EA01-59FD-4008-A0ED-C853963BEDF4}"/>
                </a:ext>
              </a:extLst>
            </p:cNvPr>
            <p:cNvSpPr/>
            <p:nvPr/>
          </p:nvSpPr>
          <p:spPr bwMode="auto">
            <a:xfrm>
              <a:off x="1418049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OCF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98" name="角丸四角形 21">
              <a:extLst>
                <a:ext uri="{FF2B5EF4-FFF2-40B4-BE49-F238E27FC236}">
                  <a16:creationId xmlns:a16="http://schemas.microsoft.com/office/drawing/2014/main" id="{7F4D1874-767D-469D-AAB8-618914DA2EAD}"/>
                </a:ext>
              </a:extLst>
            </p:cNvPr>
            <p:cNvSpPr/>
            <p:nvPr/>
          </p:nvSpPr>
          <p:spPr bwMode="auto">
            <a:xfrm>
              <a:off x="2656587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oneM2M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MQTT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TLS</a:t>
              </a:r>
            </a:p>
          </p:txBody>
        </p:sp>
        <p:sp>
          <p:nvSpPr>
            <p:cNvPr id="99" name="角丸四角形 21">
              <a:extLst>
                <a:ext uri="{FF2B5EF4-FFF2-40B4-BE49-F238E27FC236}">
                  <a16:creationId xmlns:a16="http://schemas.microsoft.com/office/drawing/2014/main" id="{CF318ADF-FF95-4F2A-9EE3-97C80D1A9F3D}"/>
                </a:ext>
              </a:extLst>
            </p:cNvPr>
            <p:cNvSpPr/>
            <p:nvPr/>
          </p:nvSpPr>
          <p:spPr bwMode="auto">
            <a:xfrm>
              <a:off x="3895125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LWM2M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SenML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100" name="角丸四角形 21">
              <a:extLst>
                <a:ext uri="{FF2B5EF4-FFF2-40B4-BE49-F238E27FC236}">
                  <a16:creationId xmlns:a16="http://schemas.microsoft.com/office/drawing/2014/main" id="{4E583702-BE1D-4C50-A6EC-44C84A3E36C1}"/>
                </a:ext>
              </a:extLst>
            </p:cNvPr>
            <p:cNvSpPr/>
            <p:nvPr/>
          </p:nvSpPr>
          <p:spPr bwMode="auto">
            <a:xfrm>
              <a:off x="5133663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u/ COSE+CWT</a:t>
              </a:r>
            </a:p>
          </p:txBody>
        </p:sp>
        <p:sp>
          <p:nvSpPr>
            <p:cNvPr id="101" name="角丸四角形 21">
              <a:extLst>
                <a:ext uri="{FF2B5EF4-FFF2-40B4-BE49-F238E27FC236}">
                  <a16:creationId xmlns:a16="http://schemas.microsoft.com/office/drawing/2014/main" id="{2FC7244C-94C8-40AD-BEA3-42DA4F350C3B}"/>
                </a:ext>
              </a:extLst>
            </p:cNvPr>
            <p:cNvSpPr/>
            <p:nvPr/>
          </p:nvSpPr>
          <p:spPr bwMode="auto">
            <a:xfrm>
              <a:off x="179511" y="1060748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HTTP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OAuth</a:t>
              </a:r>
            </a:p>
          </p:txBody>
        </p:sp>
        <p:sp>
          <p:nvSpPr>
            <p:cNvPr id="102" name="角丸四角形 21">
              <a:extLst>
                <a:ext uri="{FF2B5EF4-FFF2-40B4-BE49-F238E27FC236}">
                  <a16:creationId xmlns:a16="http://schemas.microsoft.com/office/drawing/2014/main" id="{6DECFCF6-8698-44B7-B15B-194BB386CDAA}"/>
                </a:ext>
              </a:extLst>
            </p:cNvPr>
            <p:cNvSpPr/>
            <p:nvPr/>
          </p:nvSpPr>
          <p:spPr bwMode="auto">
            <a:xfrm>
              <a:off x="6372200" y="1060748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…</a:t>
              </a:r>
            </a:p>
          </p:txBody>
        </p:sp>
        <p:sp>
          <p:nvSpPr>
            <p:cNvPr id="103" name="Geschweifte Klammer rechts 36">
              <a:extLst>
                <a:ext uri="{FF2B5EF4-FFF2-40B4-BE49-F238E27FC236}">
                  <a16:creationId xmlns:a16="http://schemas.microsoft.com/office/drawing/2014/main" id="{EE5001A4-60AD-4697-90D4-052456234508}"/>
                </a:ext>
              </a:extLst>
            </p:cNvPr>
            <p:cNvSpPr/>
            <p:nvPr/>
          </p:nvSpPr>
          <p:spPr>
            <a:xfrm>
              <a:off x="7627524" y="988740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4" name="Textfeld 37">
              <a:extLst>
                <a:ext uri="{FF2B5EF4-FFF2-40B4-BE49-F238E27FC236}">
                  <a16:creationId xmlns:a16="http://schemas.microsoft.com/office/drawing/2014/main" id="{6A6A099B-9613-4512-9655-9B842F57A2E4}"/>
                </a:ext>
              </a:extLst>
            </p:cNvPr>
            <p:cNvSpPr txBox="1"/>
            <p:nvPr/>
          </p:nvSpPr>
          <p:spPr>
            <a:xfrm>
              <a:off x="7817998" y="1284936"/>
              <a:ext cx="1247314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</a:p>
          </p:txBody>
        </p:sp>
        <p:sp>
          <p:nvSpPr>
            <p:cNvPr id="105" name="Geschweifte Klammer rechts 20">
              <a:extLst>
                <a:ext uri="{FF2B5EF4-FFF2-40B4-BE49-F238E27FC236}">
                  <a16:creationId xmlns:a16="http://schemas.microsoft.com/office/drawing/2014/main" id="{24018C2D-D761-4FA6-B687-9D32DA7442B8}"/>
                </a:ext>
              </a:extLst>
            </p:cNvPr>
            <p:cNvSpPr/>
            <p:nvPr/>
          </p:nvSpPr>
          <p:spPr>
            <a:xfrm>
              <a:off x="7627524" y="2496977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6" name="Textfeld 21">
              <a:extLst>
                <a:ext uri="{FF2B5EF4-FFF2-40B4-BE49-F238E27FC236}">
                  <a16:creationId xmlns:a16="http://schemas.microsoft.com/office/drawing/2014/main" id="{2EBE0169-73EB-4203-8AC9-DA6801DC6E5F}"/>
                </a:ext>
              </a:extLst>
            </p:cNvPr>
            <p:cNvSpPr txBox="1"/>
            <p:nvPr/>
          </p:nvSpPr>
          <p:spPr>
            <a:xfrm>
              <a:off x="7817997" y="2791105"/>
              <a:ext cx="1072340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7" name="角丸四角形 21">
              <a:extLst>
                <a:ext uri="{FF2B5EF4-FFF2-40B4-BE49-F238E27FC236}">
                  <a16:creationId xmlns:a16="http://schemas.microsoft.com/office/drawing/2014/main" id="{C68B254A-2476-4977-88C0-73A7A2D19F25}"/>
                </a:ext>
              </a:extLst>
            </p:cNvPr>
            <p:cNvSpPr/>
            <p:nvPr/>
          </p:nvSpPr>
          <p:spPr bwMode="auto">
            <a:xfrm>
              <a:off x="179512" y="4060888"/>
              <a:ext cx="7344816" cy="1160292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Implementation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8" name="Geschweifte Klammer rechts 26">
              <a:extLst>
                <a:ext uri="{FF2B5EF4-FFF2-40B4-BE49-F238E27FC236}">
                  <a16:creationId xmlns:a16="http://schemas.microsoft.com/office/drawing/2014/main" id="{EA0AFA49-EB31-4664-85A7-C7BA3F7E74BE}"/>
                </a:ext>
              </a:extLst>
            </p:cNvPr>
            <p:cNvSpPr/>
            <p:nvPr/>
          </p:nvSpPr>
          <p:spPr>
            <a:xfrm>
              <a:off x="7627524" y="3992961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9" name="Textfeld 27">
              <a:extLst>
                <a:ext uri="{FF2B5EF4-FFF2-40B4-BE49-F238E27FC236}">
                  <a16:creationId xmlns:a16="http://schemas.microsoft.com/office/drawing/2014/main" id="{25BD01A6-72C8-4396-8FC7-FC7B5AE2547B}"/>
                </a:ext>
              </a:extLst>
            </p:cNvPr>
            <p:cNvSpPr txBox="1"/>
            <p:nvPr/>
          </p:nvSpPr>
          <p:spPr>
            <a:xfrm>
              <a:off x="7817997" y="4287090"/>
              <a:ext cx="1034845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Stacks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0" name="Rechteck 30">
              <a:extLst>
                <a:ext uri="{FF2B5EF4-FFF2-40B4-BE49-F238E27FC236}">
                  <a16:creationId xmlns:a16="http://schemas.microsoft.com/office/drawing/2014/main" id="{A5275526-0317-49FC-A331-B9AD991D4D2D}"/>
                </a:ext>
              </a:extLst>
            </p:cNvPr>
            <p:cNvSpPr/>
            <p:nvPr/>
          </p:nvSpPr>
          <p:spPr>
            <a:xfrm>
              <a:off x="3903356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MQTT</a:t>
              </a:r>
            </a:p>
          </p:txBody>
        </p:sp>
        <p:sp>
          <p:nvSpPr>
            <p:cNvPr id="111" name="Rechteck 31">
              <a:extLst>
                <a:ext uri="{FF2B5EF4-FFF2-40B4-BE49-F238E27FC236}">
                  <a16:creationId xmlns:a16="http://schemas.microsoft.com/office/drawing/2014/main" id="{71A22ECC-0C42-4CA6-86D1-FF34865AF89C}"/>
                </a:ext>
              </a:extLst>
            </p:cNvPr>
            <p:cNvSpPr/>
            <p:nvPr/>
          </p:nvSpPr>
          <p:spPr>
            <a:xfrm>
              <a:off x="2113442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HTTP</a:t>
              </a:r>
            </a:p>
          </p:txBody>
        </p:sp>
        <p:sp>
          <p:nvSpPr>
            <p:cNvPr id="112" name="Rechteck 32">
              <a:extLst>
                <a:ext uri="{FF2B5EF4-FFF2-40B4-BE49-F238E27FC236}">
                  <a16:creationId xmlns:a16="http://schemas.microsoft.com/office/drawing/2014/main" id="{7B64FDCB-F963-444A-84F8-78C5D5136211}"/>
                </a:ext>
              </a:extLst>
            </p:cNvPr>
            <p:cNvSpPr/>
            <p:nvPr/>
          </p:nvSpPr>
          <p:spPr>
            <a:xfrm>
              <a:off x="3008399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</a:p>
          </p:txBody>
        </p:sp>
        <p:sp>
          <p:nvSpPr>
            <p:cNvPr id="113" name="Rechteck 33">
              <a:extLst>
                <a:ext uri="{FF2B5EF4-FFF2-40B4-BE49-F238E27FC236}">
                  <a16:creationId xmlns:a16="http://schemas.microsoft.com/office/drawing/2014/main" id="{D1B48C68-0E90-46EF-89BD-ED8153CC24B9}"/>
                </a:ext>
              </a:extLst>
            </p:cNvPr>
            <p:cNvSpPr/>
            <p:nvPr/>
          </p:nvSpPr>
          <p:spPr>
            <a:xfrm>
              <a:off x="1216216" y="4708518"/>
              <a:ext cx="744083" cy="360040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CBOR</a:t>
              </a:r>
            </a:p>
          </p:txBody>
        </p:sp>
        <p:sp>
          <p:nvSpPr>
            <p:cNvPr id="114" name="Rechteck 35">
              <a:extLst>
                <a:ext uri="{FF2B5EF4-FFF2-40B4-BE49-F238E27FC236}">
                  <a16:creationId xmlns:a16="http://schemas.microsoft.com/office/drawing/2014/main" id="{B5648E74-5004-4A45-A873-3F809BD9ED35}"/>
                </a:ext>
              </a:extLst>
            </p:cNvPr>
            <p:cNvSpPr/>
            <p:nvPr/>
          </p:nvSpPr>
          <p:spPr>
            <a:xfrm>
              <a:off x="321259" y="4708518"/>
              <a:ext cx="744083" cy="360040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JSON</a:t>
              </a:r>
            </a:p>
          </p:txBody>
        </p:sp>
        <p:sp>
          <p:nvSpPr>
            <p:cNvPr id="115" name="Rechteck 38">
              <a:extLst>
                <a:ext uri="{FF2B5EF4-FFF2-40B4-BE49-F238E27FC236}">
                  <a16:creationId xmlns:a16="http://schemas.microsoft.com/office/drawing/2014/main" id="{28972E76-D7B7-432E-9AB8-7A164BBCD378}"/>
                </a:ext>
              </a:extLst>
            </p:cNvPr>
            <p:cNvSpPr/>
            <p:nvPr/>
          </p:nvSpPr>
          <p:spPr>
            <a:xfrm>
              <a:off x="6588224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OAuth</a:t>
              </a:r>
            </a:p>
          </p:txBody>
        </p:sp>
        <p:sp>
          <p:nvSpPr>
            <p:cNvPr id="116" name="Rechteck 39">
              <a:extLst>
                <a:ext uri="{FF2B5EF4-FFF2-40B4-BE49-F238E27FC236}">
                  <a16:creationId xmlns:a16="http://schemas.microsoft.com/office/drawing/2014/main" id="{7DA1177A-61D7-4280-81B1-D8DDA82B1AFE}"/>
                </a:ext>
              </a:extLst>
            </p:cNvPr>
            <p:cNvSpPr/>
            <p:nvPr/>
          </p:nvSpPr>
          <p:spPr>
            <a:xfrm>
              <a:off x="4798310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TLS</a:t>
              </a:r>
            </a:p>
          </p:txBody>
        </p:sp>
        <p:sp>
          <p:nvSpPr>
            <p:cNvPr id="117" name="Rechteck 39">
              <a:extLst>
                <a:ext uri="{FF2B5EF4-FFF2-40B4-BE49-F238E27FC236}">
                  <a16:creationId xmlns:a16="http://schemas.microsoft.com/office/drawing/2014/main" id="{9ABF63EB-8C2B-4479-ACEC-62E333CC4145}"/>
                </a:ext>
              </a:extLst>
            </p:cNvPr>
            <p:cNvSpPr/>
            <p:nvPr/>
          </p:nvSpPr>
          <p:spPr>
            <a:xfrm>
              <a:off x="5693264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DTLS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3042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463</TotalTime>
  <Words>101</Words>
  <Application>Microsoft Office PowerPoint</Application>
  <PresentationFormat>ワイド画面</PresentationFormat>
  <Paragraphs>48</Paragraphs>
  <Slides>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游ゴシック</vt:lpstr>
      <vt:lpstr>Arial</vt:lpstr>
      <vt:lpstr>Calibri</vt:lpstr>
      <vt:lpstr>Noto Sans</vt:lpstr>
      <vt:lpstr>Office テーマ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21</cp:revision>
  <dcterms:created xsi:type="dcterms:W3CDTF">2019-04-21T23:49:17Z</dcterms:created>
  <dcterms:modified xsi:type="dcterms:W3CDTF">2019-05-06T11:59:28Z</dcterms:modified>
</cp:coreProperties>
</file>

<file path=docProps/thumbnail.jpeg>
</file>